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3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F5DA6-165A-4DDC-AB41-65D868F55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F4C9FE-1EF2-4CB3-A5B2-566614A96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CE6F7F-8A0D-45F6-A499-00927144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DACA-E6E5-4B43-9482-A8D6E68E6A09}" type="datetimeFigureOut">
              <a:rPr lang="ca-ES" smtClean="0"/>
              <a:t>11/7/2020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EACD2-A550-4A12-A2A1-F5537935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F52A9F-B060-4D80-8F6F-301D7A3E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F26D-838A-4FA3-BFA4-DFEB5BCA4CB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195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3F747-966C-4B5C-8C7C-3943F0CD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060ADE-E800-44A3-944E-AAEAECD7E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4B064D-515D-4936-8DA2-2C451DA4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DACA-E6E5-4B43-9482-A8D6E68E6A09}" type="datetimeFigureOut">
              <a:rPr lang="ca-ES" smtClean="0"/>
              <a:t>11/7/2020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23369-38E6-4149-B620-EC710D2D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F6F074-CEA0-4268-A371-A3B8F01D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F26D-838A-4FA3-BFA4-DFEB5BCA4CB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2179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BD56D1-775B-498C-9AC3-1C50C4B6B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72CDB4-73EA-4296-8C27-D6B6E96BA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4C77C1-A6E6-45AC-842B-7C584DE6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DACA-E6E5-4B43-9482-A8D6E68E6A09}" type="datetimeFigureOut">
              <a:rPr lang="ca-ES" smtClean="0"/>
              <a:t>11/7/2020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58367-B933-4437-8932-8C228C96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B3DEC-8674-4029-B1C7-32B9871A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F26D-838A-4FA3-BFA4-DFEB5BCA4CB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8948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B1FBE-0366-4721-81E7-24E0238E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A1C928-A201-46AC-A7CC-4FD26F21B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3BEEF7-0F8A-4556-94C5-36A97595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DACA-E6E5-4B43-9482-A8D6E68E6A09}" type="datetimeFigureOut">
              <a:rPr lang="ca-ES" smtClean="0"/>
              <a:t>11/7/2020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9BF68A-3F1B-4E1A-9E49-E59E9D3C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10465-7BF5-425A-93F2-0028944F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F26D-838A-4FA3-BFA4-DFEB5BCA4CB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1989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6960B-9C2B-4F12-8D3B-CFB1FF5AB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C5157C-A429-401B-9AE6-1563EDE13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9C6A30-8AD1-4D70-ADD4-4174CD66D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DACA-E6E5-4B43-9482-A8D6E68E6A09}" type="datetimeFigureOut">
              <a:rPr lang="ca-ES" smtClean="0"/>
              <a:t>11/7/2020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D3978B-C660-4911-B698-AF24BA7A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D07D8B-4326-44D0-A00A-FBFB3418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F26D-838A-4FA3-BFA4-DFEB5BCA4CB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689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D07DC-E14C-46ED-809A-4E978974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BC680C-54BD-43C2-81DA-032C4AF7F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DD1802-93A1-434D-B834-A35257760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25EAA9-04D1-4CAB-B18E-CE8CA357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DACA-E6E5-4B43-9482-A8D6E68E6A09}" type="datetimeFigureOut">
              <a:rPr lang="ca-ES" smtClean="0"/>
              <a:t>11/7/2020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3F8787-04F3-49DE-8E86-3C54327E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09D1F6-1ED4-41B5-A18D-7EE4BFC7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F26D-838A-4FA3-BFA4-DFEB5BCA4CB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065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3924A-0F18-47A2-A14A-1B2C5F7A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FB63A7-624F-4C6E-97DD-5D17A1251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197361-6C95-463C-A6E8-8E8C16664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61DE5C-23BD-4404-ADC1-FAE0E7623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DED886-DD75-4AA6-B552-803866B8B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06F9BA1-37D0-4243-9B83-A7E30F0B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DACA-E6E5-4B43-9482-A8D6E68E6A09}" type="datetimeFigureOut">
              <a:rPr lang="ca-ES" smtClean="0"/>
              <a:t>11/7/2020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7596F0-45F0-4253-A9D5-F1D07D08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A7D78B-1A59-44D6-A9C9-DEA367AF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F26D-838A-4FA3-BFA4-DFEB5BCA4CB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518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658CC-B196-49D1-9A9B-0711FE5C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2D298F-3B76-45CA-82C2-18CA9D79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DACA-E6E5-4B43-9482-A8D6E68E6A09}" type="datetimeFigureOut">
              <a:rPr lang="ca-ES" smtClean="0"/>
              <a:t>11/7/2020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F4B070-6761-41FC-B4D5-CD15EA30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9DF57F-41B4-45A7-AB00-AFCDC836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F26D-838A-4FA3-BFA4-DFEB5BCA4CB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881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BCEEFD-CCC5-4A8D-90B2-0810E626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DACA-E6E5-4B43-9482-A8D6E68E6A09}" type="datetimeFigureOut">
              <a:rPr lang="ca-ES" smtClean="0"/>
              <a:t>11/7/2020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F600B5-704E-4465-A929-7F807168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7AF75F-715B-455B-A410-AA3634A9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F26D-838A-4FA3-BFA4-DFEB5BCA4CB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547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77333-420D-4F09-A2C9-FB79A9E5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B65829-1A66-4BBD-B69A-6F0E2CD1A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76FEDF-10DB-4CE5-8EB0-E3AAF52AB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BDCFA5-8ADB-47BE-89BF-E23F3D2C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DACA-E6E5-4B43-9482-A8D6E68E6A09}" type="datetimeFigureOut">
              <a:rPr lang="ca-ES" smtClean="0"/>
              <a:t>11/7/2020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239FD-9091-4D5B-B8E8-4F71CEE84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6305DF-8B7D-4609-9EDA-B237B10D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F26D-838A-4FA3-BFA4-DFEB5BCA4CB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7476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06D6D-F3B6-4BFA-AF5C-F3132357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3942E6-E97A-4C8E-B00A-74AC390D7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2A8BF1-3815-458C-BBDE-09C2B657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8B3757-5FF8-4632-9618-9786AD366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DACA-E6E5-4B43-9482-A8D6E68E6A09}" type="datetimeFigureOut">
              <a:rPr lang="ca-ES" smtClean="0"/>
              <a:t>11/7/2020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098453-DE53-445B-A3AF-5449B536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4544A3-0C8F-42D9-BF6D-43F3D49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F26D-838A-4FA3-BFA4-DFEB5BCA4CB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7696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397427-A995-4DD8-8DC4-EEA18427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A3EE4E-4D37-4D75-A387-0FD44BCA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59F5DC-F091-4F93-9900-64E0342A6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3DACA-E6E5-4B43-9482-A8D6E68E6A09}" type="datetimeFigureOut">
              <a:rPr lang="ca-ES" smtClean="0"/>
              <a:t>11/7/2020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9F931F-ADB5-4DFA-99AB-F1FD087A2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1533E1-CDB5-48DD-8FB1-DF18772D4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2F26D-838A-4FA3-BFA4-DFEB5BCA4CB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9969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5127173E-88DF-497A-B531-86E600D99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06" y="629920"/>
            <a:ext cx="10178754" cy="5089377"/>
          </a:xfrm>
        </p:spPr>
      </p:pic>
    </p:spTree>
    <p:extLst>
      <p:ext uri="{BB962C8B-B14F-4D97-AF65-F5344CB8AC3E}">
        <p14:creationId xmlns:p14="http://schemas.microsoft.com/office/powerpoint/2010/main" val="386809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D3FA81A-4A63-4A8B-9016-D2B5BC0DE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30" y="191294"/>
            <a:ext cx="6331110" cy="6331110"/>
          </a:xfrm>
        </p:spPr>
      </p:pic>
    </p:spTree>
    <p:extLst>
      <p:ext uri="{BB962C8B-B14F-4D97-AF65-F5344CB8AC3E}">
        <p14:creationId xmlns:p14="http://schemas.microsoft.com/office/powerpoint/2010/main" val="81956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FD0237D-C188-45E2-B6B6-BC0A96EF2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" y="202291"/>
            <a:ext cx="3207512" cy="320751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Marcador de contenido 16" descr="Pantalla de computadora encendida&#10;&#10;Descripción generada automáticamente">
            <a:extLst>
              <a:ext uri="{FF2B5EF4-FFF2-40B4-BE49-F238E27FC236}">
                <a16:creationId xmlns:a16="http://schemas.microsoft.com/office/drawing/2014/main" id="{8D96CCB8-B9EE-4374-99D4-7CD71AB6F1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80" y="3494532"/>
            <a:ext cx="4566380" cy="3424785"/>
          </a:xfrm>
        </p:spPr>
      </p:pic>
      <p:pic>
        <p:nvPicPr>
          <p:cNvPr id="7" name="Marcador de contenido 6" descr="Una persona con una computadora portátil&#10;&#10;Descripción generada automáticamente">
            <a:extLst>
              <a:ext uri="{FF2B5EF4-FFF2-40B4-BE49-F238E27FC236}">
                <a16:creationId xmlns:a16="http://schemas.microsoft.com/office/drawing/2014/main" id="{1570C16F-21D8-4A44-BEE4-636525837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7" r="-2" b="2380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pic>
        <p:nvPicPr>
          <p:cNvPr id="11" name="Marcador de contenido 10" descr="Pantalla de una computadora&#10;&#10;Descripción generada automáticamente">
            <a:extLst>
              <a:ext uri="{FF2B5EF4-FFF2-40B4-BE49-F238E27FC236}">
                <a16:creationId xmlns:a16="http://schemas.microsoft.com/office/drawing/2014/main" id="{630E5C7A-F0E5-4AAB-B755-ED074EE36F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" r="-2" b="36789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581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contenido 14" descr="Una 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EA03EC6F-032D-4821-9273-0E9B1C5D0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2" y="599440"/>
            <a:ext cx="10789286" cy="5394643"/>
          </a:xfrm>
        </p:spPr>
      </p:pic>
    </p:spTree>
    <p:extLst>
      <p:ext uri="{BB962C8B-B14F-4D97-AF65-F5344CB8AC3E}">
        <p14:creationId xmlns:p14="http://schemas.microsoft.com/office/powerpoint/2010/main" val="201513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6685BD-A4E5-4C27-BB09-B4B86923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857" y="0"/>
            <a:ext cx="3890123" cy="3068320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3EE67E0-C170-40BC-9650-E43B6D806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01" r="3435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974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31ED635E-5646-4365-83AD-595504BD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33350"/>
            <a:ext cx="4486275" cy="590551"/>
          </a:xfrm>
        </p:spPr>
        <p:txBody>
          <a:bodyPr>
            <a:normAutofit/>
          </a:bodyPr>
          <a:lstStyle/>
          <a:p>
            <a:r>
              <a:rPr lang="ca-ES" sz="3600" b="1" dirty="0">
                <a:solidFill>
                  <a:srgbClr val="00B050"/>
                </a:solidFill>
              </a:rPr>
              <a:t>ORIGEN</a:t>
            </a:r>
          </a:p>
        </p:txBody>
      </p:sp>
      <p:pic>
        <p:nvPicPr>
          <p:cNvPr id="13" name="Marcador de contenido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EF3577C-CEAB-4C9C-ABBB-EDD9B7762A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/>
        </p:blipFill>
        <p:spPr/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4398EDB-FBA8-4F63-A077-AC7AE00BC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025" y="723901"/>
            <a:ext cx="5962649" cy="5400674"/>
          </a:xfrm>
        </p:spPr>
        <p:txBody>
          <a:bodyPr>
            <a:normAutofit fontScale="92500" lnSpcReduction="10000"/>
          </a:bodyPr>
          <a:lstStyle/>
          <a:p>
            <a:r>
              <a:rPr lang="ca-ES" sz="3200" dirty="0"/>
              <a:t>ENCÀRREC (FALLIT)</a:t>
            </a:r>
            <a:endParaRPr lang="ca-ES" dirty="0"/>
          </a:p>
          <a:p>
            <a:r>
              <a:rPr lang="ca-ES" sz="3600" dirty="0">
                <a:solidFill>
                  <a:srgbClr val="00B050"/>
                </a:solidFill>
              </a:rPr>
              <a:t>ESTRATÈGIA</a:t>
            </a:r>
          </a:p>
          <a:p>
            <a:r>
              <a:rPr lang="ca-ES" sz="3200" b="1" dirty="0"/>
              <a:t>DETECCIÓ NECESSITATS</a:t>
            </a:r>
          </a:p>
          <a:p>
            <a:r>
              <a:rPr lang="ca-ES" sz="3200" dirty="0"/>
              <a:t>    </a:t>
            </a:r>
            <a:r>
              <a:rPr lang="ca-ES" sz="2400" dirty="0"/>
              <a:t>ADMINISTRACIÓ / DIRECCIONS</a:t>
            </a:r>
          </a:p>
          <a:p>
            <a:r>
              <a:rPr lang="ca-ES" sz="3200" b="1" dirty="0"/>
              <a:t>ADQUISICIÓ</a:t>
            </a:r>
          </a:p>
          <a:p>
            <a:r>
              <a:rPr lang="ca-ES" sz="2400" dirty="0"/>
              <a:t>      PARTIDA MUNICIPAL</a:t>
            </a:r>
          </a:p>
          <a:p>
            <a:r>
              <a:rPr lang="ca-ES" sz="3200" b="1" dirty="0"/>
              <a:t>RECUPERACIÓ</a:t>
            </a:r>
          </a:p>
          <a:p>
            <a:r>
              <a:rPr lang="ca-ES" sz="3200" dirty="0"/>
              <a:t>     </a:t>
            </a:r>
            <a:r>
              <a:rPr lang="ca-ES" sz="2400" dirty="0"/>
              <a:t>VALORS RECICLAR – FORMACIÓ- </a:t>
            </a:r>
            <a:r>
              <a:rPr lang="ca-ES" sz="2600" dirty="0"/>
              <a:t>PUNT RECOLLIDA –INFORMACIÓ- PROTOCOLS COVID</a:t>
            </a:r>
          </a:p>
          <a:p>
            <a:r>
              <a:rPr lang="ca-ES" sz="3200" b="1" dirty="0"/>
              <a:t>DISTRIBUCIÓ</a:t>
            </a:r>
          </a:p>
          <a:p>
            <a:r>
              <a:rPr lang="ca-ES" sz="2800" dirty="0"/>
              <a:t>CRITERIS DIRECCIONS: CURSOS SUPERIORS DELS CICLES...</a:t>
            </a:r>
          </a:p>
          <a:p>
            <a:endParaRPr lang="ca-ES" sz="35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3600" dirty="0">
              <a:solidFill>
                <a:srgbClr val="00B050"/>
              </a:solidFill>
            </a:endParaRPr>
          </a:p>
          <a:p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34755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31ED635E-5646-4365-83AD-595504BD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33350"/>
            <a:ext cx="4486275" cy="590551"/>
          </a:xfrm>
        </p:spPr>
        <p:txBody>
          <a:bodyPr>
            <a:normAutofit/>
          </a:bodyPr>
          <a:lstStyle/>
          <a:p>
            <a:r>
              <a:rPr lang="ca-ES" sz="3600" b="1" dirty="0">
                <a:solidFill>
                  <a:srgbClr val="00B050"/>
                </a:solidFill>
              </a:rPr>
              <a:t>SITUACIÓ ACTUAL</a:t>
            </a:r>
          </a:p>
        </p:txBody>
      </p:sp>
      <p:pic>
        <p:nvPicPr>
          <p:cNvPr id="13" name="Marcador de contenido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EF3577C-CEAB-4C9C-ABBB-EDD9B7762A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/>
        </p:blipFill>
        <p:spPr/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4398EDB-FBA8-4F63-A077-AC7AE00BC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025" y="723901"/>
            <a:ext cx="5962649" cy="5400674"/>
          </a:xfrm>
        </p:spPr>
        <p:txBody>
          <a:bodyPr>
            <a:normAutofit/>
          </a:bodyPr>
          <a:lstStyle/>
          <a:p>
            <a:r>
              <a:rPr lang="ca-ES" sz="3200" b="1" dirty="0"/>
              <a:t>RECOLLIDA</a:t>
            </a:r>
          </a:p>
          <a:p>
            <a:r>
              <a:rPr lang="ca-ES" sz="3200" b="1" dirty="0"/>
              <a:t>RECAPTACIÓ</a:t>
            </a:r>
          </a:p>
          <a:p>
            <a:r>
              <a:rPr lang="ca-ES" sz="3200" b="1" dirty="0"/>
              <a:t>PLANIFICANT SEGUIMENT</a:t>
            </a:r>
          </a:p>
          <a:p>
            <a:endParaRPr lang="ca-ES" dirty="0"/>
          </a:p>
          <a:p>
            <a:r>
              <a:rPr lang="ca-ES" sz="3600" dirty="0">
                <a:solidFill>
                  <a:srgbClr val="00B050"/>
                </a:solidFill>
              </a:rPr>
              <a:t>FUTUR</a:t>
            </a:r>
          </a:p>
          <a:p>
            <a:r>
              <a:rPr lang="ca-ES" sz="3200" b="1" dirty="0"/>
              <a:t>RECOLLIDA TORRE MENA</a:t>
            </a:r>
          </a:p>
          <a:p>
            <a:r>
              <a:rPr lang="ca-ES" sz="3200" b="1" dirty="0"/>
              <a:t>VALIDAR NECESSITATS</a:t>
            </a:r>
          </a:p>
          <a:p>
            <a:r>
              <a:rPr lang="ca-ES" sz="3200" b="1" dirty="0"/>
              <a:t>COORDINACIÓ DIRECCIONS LLIURAMENT I PROTOCOLS: BANC DE RECURSOS, AMPAS</a:t>
            </a:r>
            <a:r>
              <a:rPr lang="ca-ES" sz="2400" b="1" dirty="0"/>
              <a:t>...</a:t>
            </a:r>
          </a:p>
          <a:p>
            <a:endParaRPr lang="ca-ES" sz="3600" dirty="0">
              <a:solidFill>
                <a:srgbClr val="00B050"/>
              </a:solidFill>
            </a:endParaRPr>
          </a:p>
          <a:p>
            <a:endParaRPr lang="ca-ES" sz="35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3200" dirty="0"/>
          </a:p>
          <a:p>
            <a:endParaRPr lang="ca-ES" sz="3600" dirty="0">
              <a:solidFill>
                <a:srgbClr val="00B050"/>
              </a:solidFill>
            </a:endParaRPr>
          </a:p>
          <a:p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5647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4E3CCA-B7CB-4280-B6FA-097327295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24" y="333176"/>
            <a:ext cx="11599687" cy="65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23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</Words>
  <Application>Microsoft Office PowerPoint</Application>
  <PresentationFormat>Panorámica</PresentationFormat>
  <Paragraphs>29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ORIGEN</vt:lpstr>
      <vt:lpstr>SITUACIÓ ACTUAL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Navarro</dc:creator>
  <cp:lastModifiedBy>Jose Luis Navarro</cp:lastModifiedBy>
  <cp:revision>1</cp:revision>
  <cp:lastPrinted>2020-07-11T16:46:39Z</cp:lastPrinted>
  <dcterms:created xsi:type="dcterms:W3CDTF">2020-07-11T16:44:16Z</dcterms:created>
  <dcterms:modified xsi:type="dcterms:W3CDTF">2020-07-11T16:47:01Z</dcterms:modified>
</cp:coreProperties>
</file>